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74" r:id="rId2"/>
    <p:sldId id="571" r:id="rId3"/>
    <p:sldId id="661" r:id="rId4"/>
    <p:sldId id="662" r:id="rId5"/>
    <p:sldId id="572" r:id="rId6"/>
    <p:sldId id="449" r:id="rId7"/>
    <p:sldId id="450" r:id="rId8"/>
    <p:sldId id="650" r:id="rId9"/>
    <p:sldId id="654" r:id="rId10"/>
    <p:sldId id="573" r:id="rId11"/>
    <p:sldId id="556" r:id="rId12"/>
    <p:sldId id="670" r:id="rId13"/>
    <p:sldId id="557" r:id="rId14"/>
    <p:sldId id="558" r:id="rId15"/>
    <p:sldId id="559" r:id="rId16"/>
    <p:sldId id="630" r:id="rId17"/>
    <p:sldId id="560" r:id="rId18"/>
    <p:sldId id="561" r:id="rId19"/>
    <p:sldId id="563" r:id="rId20"/>
    <p:sldId id="616" r:id="rId21"/>
    <p:sldId id="618" r:id="rId22"/>
    <p:sldId id="619" r:id="rId23"/>
    <p:sldId id="655" r:id="rId24"/>
    <p:sldId id="620" r:id="rId25"/>
    <p:sldId id="621" r:id="rId26"/>
    <p:sldId id="622" r:id="rId27"/>
    <p:sldId id="682" r:id="rId28"/>
    <p:sldId id="683" r:id="rId29"/>
    <p:sldId id="684" r:id="rId30"/>
    <p:sldId id="685" r:id="rId31"/>
    <p:sldId id="686" r:id="rId32"/>
    <p:sldId id="687" r:id="rId33"/>
    <p:sldId id="623" r:id="rId34"/>
    <p:sldId id="624" r:id="rId35"/>
    <p:sldId id="625" r:id="rId36"/>
    <p:sldId id="626" r:id="rId37"/>
    <p:sldId id="574" r:id="rId38"/>
    <p:sldId id="658" r:id="rId39"/>
    <p:sldId id="659" r:id="rId40"/>
    <p:sldId id="463" r:id="rId41"/>
    <p:sldId id="660" r:id="rId42"/>
    <p:sldId id="671" r:id="rId43"/>
    <p:sldId id="456" r:id="rId44"/>
    <p:sldId id="672" r:id="rId45"/>
    <p:sldId id="628" r:id="rId46"/>
    <p:sldId id="629" r:id="rId47"/>
    <p:sldId id="664" r:id="rId48"/>
    <p:sldId id="677" r:id="rId49"/>
    <p:sldId id="679" r:id="rId50"/>
    <p:sldId id="680" r:id="rId51"/>
    <p:sldId id="681" r:id="rId52"/>
    <p:sldId id="631" r:id="rId53"/>
    <p:sldId id="461" r:id="rId54"/>
    <p:sldId id="575" r:id="rId55"/>
    <p:sldId id="634" r:id="rId56"/>
    <p:sldId id="635" r:id="rId57"/>
    <p:sldId id="663" r:id="rId58"/>
    <p:sldId id="379" r:id="rId5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 autoAdjust="0"/>
    <p:restoredTop sz="91429" autoAdjust="0"/>
  </p:normalViewPr>
  <p:slideViewPr>
    <p:cSldViewPr snapToGrid="0">
      <p:cViewPr varScale="1">
        <p:scale>
          <a:sx n="112" d="100"/>
          <a:sy n="112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1/16/24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1/16/24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1/16/24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tiff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30.jpeg"/><Relationship Id="rId9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edward.kwartler@hult.edu" TargetMode="External"/><Relationship Id="rId2" Type="http://schemas.openxmlformats.org/officeDocument/2006/relationships/hyperlink" Target="https://mycourses.hult.edu/courses/3444755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3893-Uploading-and-Downloading-Files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ult_Visualizing_Analyzing_Data_with_R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Viz &amp; Analysis w/R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r>
              <a:rPr lang="en-US" dirty="0"/>
              <a:t> </a:t>
            </a:r>
          </a:p>
          <a:p>
            <a:r>
              <a:rPr lang="en-US" dirty="0" err="1"/>
              <a:t>edward.kwartler@Hult.edu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20K+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912338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0" y="1737196"/>
            <a:ext cx="62173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(‘ted/fruit/basket’)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4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1/16/24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1100730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9091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7834" y="328848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6436" y="463915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6437" y="396351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ccenture New Logo transparent PNG - StickPNG">
            <a:extLst>
              <a:ext uri="{FF2B5EF4-FFF2-40B4-BE49-F238E27FC236}">
                <a16:creationId xmlns:a16="http://schemas.microsoft.com/office/drawing/2014/main" id="{3BB8B8B1-6214-9797-FD31-6D2D2976F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90" y="2555123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37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70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6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142100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1426497"/>
            <a:ext cx="445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2"/>
              </a:rPr>
              <a:t>https://mycourses.hult.edu/courses/3444755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356144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48753" y="3561007"/>
            <a:ext cx="436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edward.kwartler@hult.edu</a:t>
            </a:r>
            <a:r>
              <a:rPr lang="en-US" dirty="0">
                <a:effectLst/>
              </a:rPr>
              <a:t> </a:t>
            </a:r>
            <a:r>
              <a:rPr lang="en-US" dirty="0"/>
              <a:t>&amp; TA (TBD)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24176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266234" y="2472062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github.com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kwartler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Hult_Visualizing_Analyzing_Data_with_R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-6486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 Studio Cloud (not recommended)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2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1/16/24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1/16/24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526629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941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https://github.com/kwartler/Hult_Visualizing_Analyzing_Data_with_R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481642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connecting to git to clone the repo, you just do a “pull” to update your files!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99868" y="-457207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600200" y="546119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6A682C-1677-6C6B-74E1-1E815378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0" y="1774841"/>
            <a:ext cx="4336811" cy="278251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841673" y="2307215"/>
            <a:ext cx="1055077" cy="36927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E6E45-0345-04AE-EE11-AC6764AA5FF4}"/>
              </a:ext>
            </a:extLst>
          </p:cNvPr>
          <p:cNvSpPr txBox="1"/>
          <p:nvPr/>
        </p:nvSpPr>
        <p:spPr>
          <a:xfrm>
            <a:off x="4471987" y="2822403"/>
            <a:ext cx="48748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kwartler</a:t>
            </a:r>
            <a:r>
              <a:rPr lang="en-US" sz="1200" dirty="0"/>
              <a:t>/</a:t>
            </a:r>
            <a:r>
              <a:rPr lang="en-US" sz="1200" dirty="0" err="1"/>
              <a:t>Hult_Visualizing_Analyzing_Data_with_R.git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727B0-FD03-C489-84BC-0AC7BCCA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15" y="1807120"/>
            <a:ext cx="5619750" cy="36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6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1/16/24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Rerun the example scripts in today’s class, making sure you understand conceptually what’s happening (you’re not expected to remember exact functions and syntax)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16306D-8FE3-9890-BD75-AC7DF1B23FDC}"/>
              </a:ext>
            </a:extLst>
          </p:cNvPr>
          <p:cNvSpPr txBox="1"/>
          <p:nvPr/>
        </p:nvSpPr>
        <p:spPr>
          <a:xfrm>
            <a:off x="421856" y="4674958"/>
            <a:ext cx="437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 19 – A4 is DUE!!! Let’s be sure to discuss.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 &amp; analytics professional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777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ask for a class lab,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2910</Words>
  <Application>Microsoft Macintosh PowerPoint</Application>
  <PresentationFormat>On-screen Show (4:3)</PresentationFormat>
  <Paragraphs>636</Paragraphs>
  <Slides>58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Consolas</vt:lpstr>
      <vt:lpstr>Roboto</vt:lpstr>
      <vt:lpstr>Wingdings</vt:lpstr>
      <vt:lpstr>Office Theme</vt:lpstr>
      <vt:lpstr>Viz &amp; Analysis w/R</vt:lpstr>
      <vt:lpstr>Agenda</vt:lpstr>
      <vt:lpstr>Ted Kwartler</vt:lpstr>
      <vt:lpstr>PowerPoint Presentation</vt:lpstr>
      <vt:lpstr>Agenda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The course uses three software components for learning.</vt:lpstr>
      <vt:lpstr>What is R?</vt:lpstr>
      <vt:lpstr>What is R Studio?</vt:lpstr>
      <vt:lpstr>What is the relationship between R &amp; R studio?</vt:lpstr>
      <vt:lpstr>Now that you have R, R-Studio &amp; Git, time to connect to our class repository.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Step 1.  Install Base -R</vt:lpstr>
      <vt:lpstr>Step 2. Install R-Studio</vt:lpstr>
      <vt:lpstr>R Studio Cloud (not recommended)</vt:lpstr>
      <vt:lpstr>Step 3. Install Git (Mac)</vt:lpstr>
      <vt:lpstr>Step 3. Install Git (Windows)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Libraries to install…we cover a lot in this course!</vt:lpstr>
      <vt:lpstr>Don’t worry if you need help!</vt:lpstr>
      <vt:lpstr>Turning in Files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Ted Kwartler</cp:lastModifiedBy>
  <cp:revision>25</cp:revision>
  <dcterms:created xsi:type="dcterms:W3CDTF">2020-08-24T01:48:41Z</dcterms:created>
  <dcterms:modified xsi:type="dcterms:W3CDTF">2024-01-16T16:48:46Z</dcterms:modified>
</cp:coreProperties>
</file>